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36"/>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266" r:id="rId22"/>
    <p:sldId id="277" r:id="rId23"/>
    <p:sldId id="278" r:id="rId24"/>
    <p:sldId id="279" r:id="rId25"/>
    <p:sldId id="280" r:id="rId26"/>
    <p:sldId id="271" r:id="rId27"/>
    <p:sldId id="272" r:id="rId28"/>
    <p:sldId id="273" r:id="rId29"/>
    <p:sldId id="275" r:id="rId30"/>
    <p:sldId id="281" r:id="rId31"/>
    <p:sldId id="276" r:id="rId32"/>
    <p:sldId id="264" r:id="rId33"/>
    <p:sldId id="262" r:id="rId34"/>
    <p:sldId id="260"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10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17/06/2018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Panels</a:t>
            </a:r>
            <a:r>
              <a:rPr lang="it-IT" dirty="0"/>
              <a:t>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32</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33</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1536</Words>
  <Application>Microsoft Office PowerPoint</Application>
  <PresentationFormat>Widescreen</PresentationFormat>
  <Paragraphs>266</Paragraphs>
  <Slides>33</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33</vt:i4>
      </vt:variant>
    </vt:vector>
  </HeadingPairs>
  <TitlesOfParts>
    <vt:vector size="40"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Panels architecture</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Alessio</cp:lastModifiedBy>
  <cp:revision>27</cp:revision>
  <dcterms:created xsi:type="dcterms:W3CDTF">2018-06-09T16:15:01Z</dcterms:created>
  <dcterms:modified xsi:type="dcterms:W3CDTF">2018-06-17T20:57:07Z</dcterms:modified>
</cp:coreProperties>
</file>